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81430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85858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81430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85858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81430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81430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908790" cy="6858000"/>
          </a:xfrm>
          <a:custGeom>
            <a:avLst/>
            <a:gdLst/>
            <a:ahLst/>
            <a:cxnLst/>
            <a:rect l="l" t="t" r="r" b="b"/>
            <a:pathLst>
              <a:path w="11908790" h="6858000">
                <a:moveTo>
                  <a:pt x="0" y="6858000"/>
                </a:moveTo>
                <a:lnTo>
                  <a:pt x="11908536" y="6858000"/>
                </a:lnTo>
                <a:lnTo>
                  <a:pt x="1190853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885825" h="6858000">
                <a:moveTo>
                  <a:pt x="709612" y="0"/>
                </a:moveTo>
                <a:lnTo>
                  <a:pt x="0" y="0"/>
                </a:lnTo>
                <a:lnTo>
                  <a:pt x="0" y="6858000"/>
                </a:lnTo>
                <a:lnTo>
                  <a:pt x="709612" y="6858000"/>
                </a:lnTo>
                <a:lnTo>
                  <a:pt x="711200" y="6789737"/>
                </a:lnTo>
                <a:lnTo>
                  <a:pt x="719137" y="6729412"/>
                </a:lnTo>
                <a:lnTo>
                  <a:pt x="730250" y="6677025"/>
                </a:lnTo>
                <a:lnTo>
                  <a:pt x="744537" y="6630987"/>
                </a:lnTo>
                <a:lnTo>
                  <a:pt x="760412" y="6589712"/>
                </a:lnTo>
                <a:lnTo>
                  <a:pt x="779462" y="6553200"/>
                </a:lnTo>
                <a:lnTo>
                  <a:pt x="817562" y="6477000"/>
                </a:lnTo>
                <a:lnTo>
                  <a:pt x="833437" y="6440487"/>
                </a:lnTo>
                <a:lnTo>
                  <a:pt x="849312" y="6399212"/>
                </a:lnTo>
                <a:lnTo>
                  <a:pt x="865187" y="6353175"/>
                </a:lnTo>
                <a:lnTo>
                  <a:pt x="876300" y="6300787"/>
                </a:lnTo>
                <a:lnTo>
                  <a:pt x="882650" y="6240462"/>
                </a:lnTo>
                <a:lnTo>
                  <a:pt x="885825" y="6172200"/>
                </a:lnTo>
                <a:lnTo>
                  <a:pt x="882650" y="6103937"/>
                </a:lnTo>
                <a:lnTo>
                  <a:pt x="876300" y="6043612"/>
                </a:lnTo>
                <a:lnTo>
                  <a:pt x="865187" y="5991225"/>
                </a:lnTo>
                <a:lnTo>
                  <a:pt x="849312" y="5945187"/>
                </a:lnTo>
                <a:lnTo>
                  <a:pt x="833437" y="5903912"/>
                </a:lnTo>
                <a:lnTo>
                  <a:pt x="817562" y="5867400"/>
                </a:lnTo>
                <a:lnTo>
                  <a:pt x="779462" y="5791200"/>
                </a:lnTo>
                <a:lnTo>
                  <a:pt x="760412" y="5754687"/>
                </a:lnTo>
                <a:lnTo>
                  <a:pt x="744537" y="5713412"/>
                </a:lnTo>
                <a:lnTo>
                  <a:pt x="730250" y="5667375"/>
                </a:lnTo>
                <a:lnTo>
                  <a:pt x="719137" y="5614987"/>
                </a:lnTo>
                <a:lnTo>
                  <a:pt x="711200" y="5554662"/>
                </a:lnTo>
                <a:lnTo>
                  <a:pt x="709612" y="5486400"/>
                </a:lnTo>
                <a:lnTo>
                  <a:pt x="711200" y="5418137"/>
                </a:lnTo>
                <a:lnTo>
                  <a:pt x="719137" y="5357812"/>
                </a:lnTo>
                <a:lnTo>
                  <a:pt x="730250" y="5305425"/>
                </a:lnTo>
                <a:lnTo>
                  <a:pt x="744537" y="5259387"/>
                </a:lnTo>
                <a:lnTo>
                  <a:pt x="760412" y="5218112"/>
                </a:lnTo>
                <a:lnTo>
                  <a:pt x="779462" y="5181600"/>
                </a:lnTo>
                <a:lnTo>
                  <a:pt x="817562" y="5105400"/>
                </a:lnTo>
                <a:lnTo>
                  <a:pt x="833437" y="5068887"/>
                </a:lnTo>
                <a:lnTo>
                  <a:pt x="849312" y="5027612"/>
                </a:lnTo>
                <a:lnTo>
                  <a:pt x="865187" y="4981575"/>
                </a:lnTo>
                <a:lnTo>
                  <a:pt x="876300" y="4929187"/>
                </a:lnTo>
                <a:lnTo>
                  <a:pt x="882650" y="4868862"/>
                </a:lnTo>
                <a:lnTo>
                  <a:pt x="885825" y="4800600"/>
                </a:lnTo>
                <a:lnTo>
                  <a:pt x="882650" y="4732337"/>
                </a:lnTo>
                <a:lnTo>
                  <a:pt x="876300" y="4672012"/>
                </a:lnTo>
                <a:lnTo>
                  <a:pt x="865187" y="4619625"/>
                </a:lnTo>
                <a:lnTo>
                  <a:pt x="849312" y="4573587"/>
                </a:lnTo>
                <a:lnTo>
                  <a:pt x="833437" y="4532312"/>
                </a:lnTo>
                <a:lnTo>
                  <a:pt x="817562" y="4495800"/>
                </a:lnTo>
                <a:lnTo>
                  <a:pt x="779462" y="4419600"/>
                </a:lnTo>
                <a:lnTo>
                  <a:pt x="760412" y="4383087"/>
                </a:lnTo>
                <a:lnTo>
                  <a:pt x="744537" y="4341812"/>
                </a:lnTo>
                <a:lnTo>
                  <a:pt x="730250" y="4295775"/>
                </a:lnTo>
                <a:lnTo>
                  <a:pt x="719137" y="4243387"/>
                </a:lnTo>
                <a:lnTo>
                  <a:pt x="711200" y="4183062"/>
                </a:lnTo>
                <a:lnTo>
                  <a:pt x="709612" y="4114800"/>
                </a:lnTo>
                <a:lnTo>
                  <a:pt x="711200" y="4046537"/>
                </a:lnTo>
                <a:lnTo>
                  <a:pt x="719137" y="3986212"/>
                </a:lnTo>
                <a:lnTo>
                  <a:pt x="730250" y="3933825"/>
                </a:lnTo>
                <a:lnTo>
                  <a:pt x="744537" y="3887787"/>
                </a:lnTo>
                <a:lnTo>
                  <a:pt x="760412" y="3846512"/>
                </a:lnTo>
                <a:lnTo>
                  <a:pt x="779462" y="3810000"/>
                </a:lnTo>
                <a:lnTo>
                  <a:pt x="817562" y="3733800"/>
                </a:lnTo>
                <a:lnTo>
                  <a:pt x="833437" y="3697287"/>
                </a:lnTo>
                <a:lnTo>
                  <a:pt x="849312" y="3656012"/>
                </a:lnTo>
                <a:lnTo>
                  <a:pt x="865187" y="3609975"/>
                </a:lnTo>
                <a:lnTo>
                  <a:pt x="876300" y="3557587"/>
                </a:lnTo>
                <a:lnTo>
                  <a:pt x="882650" y="3497262"/>
                </a:lnTo>
                <a:lnTo>
                  <a:pt x="885825" y="3427412"/>
                </a:lnTo>
                <a:lnTo>
                  <a:pt x="882650" y="3360737"/>
                </a:lnTo>
                <a:lnTo>
                  <a:pt x="876300" y="3300412"/>
                </a:lnTo>
                <a:lnTo>
                  <a:pt x="865187" y="3248025"/>
                </a:lnTo>
                <a:lnTo>
                  <a:pt x="849312" y="3201987"/>
                </a:lnTo>
                <a:lnTo>
                  <a:pt x="833437" y="3160712"/>
                </a:lnTo>
                <a:lnTo>
                  <a:pt x="817562" y="3124200"/>
                </a:lnTo>
                <a:lnTo>
                  <a:pt x="779462" y="3048000"/>
                </a:lnTo>
                <a:lnTo>
                  <a:pt x="760412" y="3011487"/>
                </a:lnTo>
                <a:lnTo>
                  <a:pt x="744537" y="2970212"/>
                </a:lnTo>
                <a:lnTo>
                  <a:pt x="730250" y="2924175"/>
                </a:lnTo>
                <a:lnTo>
                  <a:pt x="719137" y="2871787"/>
                </a:lnTo>
                <a:lnTo>
                  <a:pt x="711200" y="2811462"/>
                </a:lnTo>
                <a:lnTo>
                  <a:pt x="709612" y="2743200"/>
                </a:lnTo>
                <a:lnTo>
                  <a:pt x="711200" y="2674937"/>
                </a:lnTo>
                <a:lnTo>
                  <a:pt x="719137" y="2614612"/>
                </a:lnTo>
                <a:lnTo>
                  <a:pt x="730250" y="2562225"/>
                </a:lnTo>
                <a:lnTo>
                  <a:pt x="744537" y="2516187"/>
                </a:lnTo>
                <a:lnTo>
                  <a:pt x="760412" y="2474912"/>
                </a:lnTo>
                <a:lnTo>
                  <a:pt x="779462" y="2438400"/>
                </a:lnTo>
                <a:lnTo>
                  <a:pt x="817562" y="2362200"/>
                </a:lnTo>
                <a:lnTo>
                  <a:pt x="833437" y="2325687"/>
                </a:lnTo>
                <a:lnTo>
                  <a:pt x="849312" y="2284412"/>
                </a:lnTo>
                <a:lnTo>
                  <a:pt x="865187" y="2238375"/>
                </a:lnTo>
                <a:lnTo>
                  <a:pt x="876300" y="2185987"/>
                </a:lnTo>
                <a:lnTo>
                  <a:pt x="882650" y="2125662"/>
                </a:lnTo>
                <a:lnTo>
                  <a:pt x="885825" y="2057400"/>
                </a:lnTo>
                <a:lnTo>
                  <a:pt x="882650" y="1989137"/>
                </a:lnTo>
                <a:lnTo>
                  <a:pt x="876300" y="1928812"/>
                </a:lnTo>
                <a:lnTo>
                  <a:pt x="865187" y="1876425"/>
                </a:lnTo>
                <a:lnTo>
                  <a:pt x="849312" y="1830387"/>
                </a:lnTo>
                <a:lnTo>
                  <a:pt x="833437" y="1789112"/>
                </a:lnTo>
                <a:lnTo>
                  <a:pt x="817562" y="1752600"/>
                </a:lnTo>
                <a:lnTo>
                  <a:pt x="779462" y="1676400"/>
                </a:lnTo>
                <a:lnTo>
                  <a:pt x="760412" y="1639887"/>
                </a:lnTo>
                <a:lnTo>
                  <a:pt x="744537" y="1598612"/>
                </a:lnTo>
                <a:lnTo>
                  <a:pt x="730250" y="1552575"/>
                </a:lnTo>
                <a:lnTo>
                  <a:pt x="719137" y="1500187"/>
                </a:lnTo>
                <a:lnTo>
                  <a:pt x="711200" y="1439862"/>
                </a:lnTo>
                <a:lnTo>
                  <a:pt x="709612" y="1371600"/>
                </a:lnTo>
                <a:lnTo>
                  <a:pt x="711200" y="1303337"/>
                </a:lnTo>
                <a:lnTo>
                  <a:pt x="719137" y="1243012"/>
                </a:lnTo>
                <a:lnTo>
                  <a:pt x="730250" y="1190625"/>
                </a:lnTo>
                <a:lnTo>
                  <a:pt x="744537" y="1144587"/>
                </a:lnTo>
                <a:lnTo>
                  <a:pt x="760412" y="1103312"/>
                </a:lnTo>
                <a:lnTo>
                  <a:pt x="779462" y="1066800"/>
                </a:lnTo>
                <a:lnTo>
                  <a:pt x="817562" y="990600"/>
                </a:lnTo>
                <a:lnTo>
                  <a:pt x="833437" y="954087"/>
                </a:lnTo>
                <a:lnTo>
                  <a:pt x="849312" y="912812"/>
                </a:lnTo>
                <a:lnTo>
                  <a:pt x="865187" y="866775"/>
                </a:lnTo>
                <a:lnTo>
                  <a:pt x="876300" y="814387"/>
                </a:lnTo>
                <a:lnTo>
                  <a:pt x="882650" y="754062"/>
                </a:lnTo>
                <a:lnTo>
                  <a:pt x="885825" y="685800"/>
                </a:lnTo>
                <a:lnTo>
                  <a:pt x="882650" y="617537"/>
                </a:lnTo>
                <a:lnTo>
                  <a:pt x="876300" y="557212"/>
                </a:lnTo>
                <a:lnTo>
                  <a:pt x="865187" y="504825"/>
                </a:lnTo>
                <a:lnTo>
                  <a:pt x="849312" y="458787"/>
                </a:lnTo>
                <a:lnTo>
                  <a:pt x="833437" y="417512"/>
                </a:lnTo>
                <a:lnTo>
                  <a:pt x="817562" y="381000"/>
                </a:lnTo>
                <a:lnTo>
                  <a:pt x="779462" y="304800"/>
                </a:lnTo>
                <a:lnTo>
                  <a:pt x="760412" y="268287"/>
                </a:lnTo>
                <a:lnTo>
                  <a:pt x="744537" y="227012"/>
                </a:lnTo>
                <a:lnTo>
                  <a:pt x="730250" y="180975"/>
                </a:lnTo>
                <a:lnTo>
                  <a:pt x="719137" y="128587"/>
                </a:lnTo>
                <a:lnTo>
                  <a:pt x="711200" y="68262"/>
                </a:lnTo>
                <a:lnTo>
                  <a:pt x="709612" y="0"/>
                </a:lnTo>
                <a:close/>
              </a:path>
            </a:pathLst>
          </a:custGeom>
          <a:solidFill>
            <a:srgbClr val="F8DA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1908535" y="0"/>
            <a:ext cx="283845" cy="6858000"/>
          </a:xfrm>
          <a:custGeom>
            <a:avLst/>
            <a:gdLst/>
            <a:ahLst/>
            <a:cxnLst/>
            <a:rect l="l" t="t" r="r" b="b"/>
            <a:pathLst>
              <a:path w="283845" h="6858000">
                <a:moveTo>
                  <a:pt x="283464" y="0"/>
                </a:moveTo>
                <a:lnTo>
                  <a:pt x="0" y="0"/>
                </a:lnTo>
                <a:lnTo>
                  <a:pt x="0" y="6858000"/>
                </a:lnTo>
                <a:lnTo>
                  <a:pt x="283464" y="6858000"/>
                </a:lnTo>
                <a:lnTo>
                  <a:pt x="283464" y="0"/>
                </a:lnTo>
                <a:close/>
              </a:path>
            </a:pathLst>
          </a:custGeom>
          <a:solidFill>
            <a:srgbClr val="EC86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5333" y="779167"/>
            <a:ext cx="10256520" cy="1068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81430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76019" y="2535453"/>
            <a:ext cx="5720715" cy="1812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85858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30158" y="2258339"/>
            <a:ext cx="51631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60">
                <a:solidFill>
                  <a:srgbClr val="000000"/>
                </a:solidFill>
              </a:rPr>
              <a:t>НАЗВАНИЕ</a:t>
            </a:r>
            <a:r>
              <a:rPr dirty="0" spc="420">
                <a:solidFill>
                  <a:srgbClr val="000000"/>
                </a:solidFill>
              </a:rPr>
              <a:t> </a:t>
            </a:r>
            <a:r>
              <a:rPr dirty="0" spc="155">
                <a:solidFill>
                  <a:srgbClr val="000000"/>
                </a:solidFill>
              </a:rPr>
              <a:t>ПРОЕКТА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79874" y="82513"/>
            <a:ext cx="1374152" cy="39616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336039" y="1824393"/>
            <a:ext cx="3388360" cy="2619375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725"/>
              </a:spcBef>
            </a:pPr>
            <a:r>
              <a:rPr dirty="0" sz="4600" spc="150">
                <a:solidFill>
                  <a:srgbClr val="81430A"/>
                </a:solidFill>
                <a:latin typeface="Arial"/>
                <a:cs typeface="Arial"/>
              </a:rPr>
              <a:t>ВАШЕ</a:t>
            </a:r>
            <a:r>
              <a:rPr dirty="0" sz="4600" spc="400">
                <a:solidFill>
                  <a:srgbClr val="81430A"/>
                </a:solidFill>
                <a:latin typeface="Arial"/>
                <a:cs typeface="Arial"/>
              </a:rPr>
              <a:t> </a:t>
            </a:r>
            <a:r>
              <a:rPr dirty="0" sz="4600" spc="85">
                <a:solidFill>
                  <a:srgbClr val="81430A"/>
                </a:solidFill>
                <a:latin typeface="Arial"/>
                <a:cs typeface="Arial"/>
              </a:rPr>
              <a:t>ФИО </a:t>
            </a:r>
            <a:r>
              <a:rPr dirty="0" sz="4600" spc="140">
                <a:solidFill>
                  <a:srgbClr val="81430A"/>
                </a:solidFill>
                <a:latin typeface="Arial"/>
                <a:cs typeface="Arial"/>
              </a:rPr>
              <a:t>ШКОЛА </a:t>
            </a:r>
            <a:r>
              <a:rPr dirty="0" sz="4600" spc="130">
                <a:solidFill>
                  <a:srgbClr val="81430A"/>
                </a:solidFill>
                <a:latin typeface="Arial"/>
                <a:cs typeface="Arial"/>
              </a:rPr>
              <a:t>КЛАСС</a:t>
            </a:r>
            <a:endParaRPr sz="4600">
              <a:latin typeface="Arial"/>
              <a:cs typeface="Arial"/>
            </a:endParaRPr>
          </a:p>
          <a:p>
            <a:pPr marL="12700">
              <a:lnSpc>
                <a:spcPts val="4890"/>
              </a:lnSpc>
            </a:pPr>
            <a:r>
              <a:rPr dirty="0" sz="4600">
                <a:solidFill>
                  <a:srgbClr val="81430A"/>
                </a:solidFill>
                <a:latin typeface="Arial"/>
                <a:cs typeface="Arial"/>
              </a:rPr>
              <a:t>О</a:t>
            </a:r>
            <a:r>
              <a:rPr dirty="0" sz="4600" spc="390">
                <a:solidFill>
                  <a:srgbClr val="81430A"/>
                </a:solidFill>
                <a:latin typeface="Arial"/>
                <a:cs typeface="Arial"/>
              </a:rPr>
              <a:t> </a:t>
            </a:r>
            <a:r>
              <a:rPr dirty="0" sz="4600" spc="110">
                <a:solidFill>
                  <a:srgbClr val="81430A"/>
                </a:solidFill>
                <a:latin typeface="Arial"/>
                <a:cs typeface="Arial"/>
              </a:rPr>
              <a:t>СЕБЕ</a:t>
            </a:r>
            <a:endParaRPr sz="4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00822" y="666183"/>
            <a:ext cx="3417570" cy="5003165"/>
            <a:chOff x="7900822" y="666183"/>
            <a:chExt cx="3417570" cy="5003165"/>
          </a:xfrm>
        </p:grpSpPr>
        <p:sp>
          <p:nvSpPr>
            <p:cNvPr id="5" name="object 5"/>
            <p:cNvSpPr/>
            <p:nvPr/>
          </p:nvSpPr>
          <p:spPr>
            <a:xfrm>
              <a:off x="7983575" y="1062349"/>
              <a:ext cx="3256279" cy="4600575"/>
            </a:xfrm>
            <a:custGeom>
              <a:avLst/>
              <a:gdLst/>
              <a:ahLst/>
              <a:cxnLst/>
              <a:rect l="l" t="t" r="r" b="b"/>
              <a:pathLst>
                <a:path w="3256279" h="4600575">
                  <a:moveTo>
                    <a:pt x="2713329" y="0"/>
                  </a:moveTo>
                  <a:lnTo>
                    <a:pt x="542678" y="0"/>
                  </a:lnTo>
                  <a:lnTo>
                    <a:pt x="496138" y="2007"/>
                  </a:lnTo>
                  <a:lnTo>
                    <a:pt x="450643" y="7918"/>
                  </a:lnTo>
                  <a:lnTo>
                    <a:pt x="406361" y="17565"/>
                  </a:lnTo>
                  <a:lnTo>
                    <a:pt x="363459" y="30778"/>
                  </a:lnTo>
                  <a:lnTo>
                    <a:pt x="322107" y="47390"/>
                  </a:lnTo>
                  <a:lnTo>
                    <a:pt x="282472" y="67233"/>
                  </a:lnTo>
                  <a:lnTo>
                    <a:pt x="244722" y="90139"/>
                  </a:lnTo>
                  <a:lnTo>
                    <a:pt x="209026" y="115939"/>
                  </a:lnTo>
                  <a:lnTo>
                    <a:pt x="175551" y="144466"/>
                  </a:lnTo>
                  <a:lnTo>
                    <a:pt x="144467" y="175550"/>
                  </a:lnTo>
                  <a:lnTo>
                    <a:pt x="115940" y="209025"/>
                  </a:lnTo>
                  <a:lnTo>
                    <a:pt x="90140" y="244721"/>
                  </a:lnTo>
                  <a:lnTo>
                    <a:pt x="67234" y="282472"/>
                  </a:lnTo>
                  <a:lnTo>
                    <a:pt x="47391" y="322107"/>
                  </a:lnTo>
                  <a:lnTo>
                    <a:pt x="30778" y="363460"/>
                  </a:lnTo>
                  <a:lnTo>
                    <a:pt x="17565" y="406363"/>
                  </a:lnTo>
                  <a:lnTo>
                    <a:pt x="7918" y="450646"/>
                  </a:lnTo>
                  <a:lnTo>
                    <a:pt x="2007" y="496142"/>
                  </a:lnTo>
                  <a:lnTo>
                    <a:pt x="0" y="542683"/>
                  </a:lnTo>
                  <a:lnTo>
                    <a:pt x="0" y="4057891"/>
                  </a:lnTo>
                  <a:lnTo>
                    <a:pt x="2007" y="4104430"/>
                  </a:lnTo>
                  <a:lnTo>
                    <a:pt x="7918" y="4149925"/>
                  </a:lnTo>
                  <a:lnTo>
                    <a:pt x="17565" y="4194207"/>
                  </a:lnTo>
                  <a:lnTo>
                    <a:pt x="30778" y="4237109"/>
                  </a:lnTo>
                  <a:lnTo>
                    <a:pt x="47391" y="4278461"/>
                  </a:lnTo>
                  <a:lnTo>
                    <a:pt x="67234" y="4318097"/>
                  </a:lnTo>
                  <a:lnTo>
                    <a:pt x="90140" y="4355847"/>
                  </a:lnTo>
                  <a:lnTo>
                    <a:pt x="115940" y="4391544"/>
                  </a:lnTo>
                  <a:lnTo>
                    <a:pt x="144467" y="4425019"/>
                  </a:lnTo>
                  <a:lnTo>
                    <a:pt x="175551" y="4456104"/>
                  </a:lnTo>
                  <a:lnTo>
                    <a:pt x="209026" y="4484631"/>
                  </a:lnTo>
                  <a:lnTo>
                    <a:pt x="244722" y="4510432"/>
                  </a:lnTo>
                  <a:lnTo>
                    <a:pt x="282472" y="4533338"/>
                  </a:lnTo>
                  <a:lnTo>
                    <a:pt x="322107" y="4553182"/>
                  </a:lnTo>
                  <a:lnTo>
                    <a:pt x="363459" y="4569795"/>
                  </a:lnTo>
                  <a:lnTo>
                    <a:pt x="406361" y="4583009"/>
                  </a:lnTo>
                  <a:lnTo>
                    <a:pt x="450643" y="4592655"/>
                  </a:lnTo>
                  <a:lnTo>
                    <a:pt x="496138" y="4598567"/>
                  </a:lnTo>
                  <a:lnTo>
                    <a:pt x="542678" y="4600575"/>
                  </a:lnTo>
                  <a:lnTo>
                    <a:pt x="2713329" y="4600575"/>
                  </a:lnTo>
                  <a:lnTo>
                    <a:pt x="2759868" y="4598567"/>
                  </a:lnTo>
                  <a:lnTo>
                    <a:pt x="2805363" y="4592655"/>
                  </a:lnTo>
                  <a:lnTo>
                    <a:pt x="2849645" y="4583009"/>
                  </a:lnTo>
                  <a:lnTo>
                    <a:pt x="2892546" y="4569795"/>
                  </a:lnTo>
                  <a:lnTo>
                    <a:pt x="2933897" y="4553182"/>
                  </a:lnTo>
                  <a:lnTo>
                    <a:pt x="2973532" y="4533338"/>
                  </a:lnTo>
                  <a:lnTo>
                    <a:pt x="3011281" y="4510432"/>
                  </a:lnTo>
                  <a:lnTo>
                    <a:pt x="3046977" y="4484631"/>
                  </a:lnTo>
                  <a:lnTo>
                    <a:pt x="3080451" y="4456104"/>
                  </a:lnTo>
                  <a:lnTo>
                    <a:pt x="3111535" y="4425019"/>
                  </a:lnTo>
                  <a:lnTo>
                    <a:pt x="3140061" y="4391544"/>
                  </a:lnTo>
                  <a:lnTo>
                    <a:pt x="3165861" y="4355847"/>
                  </a:lnTo>
                  <a:lnTo>
                    <a:pt x="3188767" y="4318097"/>
                  </a:lnTo>
                  <a:lnTo>
                    <a:pt x="3208609" y="4278461"/>
                  </a:lnTo>
                  <a:lnTo>
                    <a:pt x="3225222" y="4237109"/>
                  </a:lnTo>
                  <a:lnTo>
                    <a:pt x="3238435" y="4194207"/>
                  </a:lnTo>
                  <a:lnTo>
                    <a:pt x="3248081" y="4149925"/>
                  </a:lnTo>
                  <a:lnTo>
                    <a:pt x="3253992" y="4104430"/>
                  </a:lnTo>
                  <a:lnTo>
                    <a:pt x="3256000" y="4057891"/>
                  </a:lnTo>
                  <a:lnTo>
                    <a:pt x="3256000" y="542683"/>
                  </a:lnTo>
                  <a:lnTo>
                    <a:pt x="3253992" y="496142"/>
                  </a:lnTo>
                  <a:lnTo>
                    <a:pt x="3248081" y="450646"/>
                  </a:lnTo>
                  <a:lnTo>
                    <a:pt x="3238435" y="406363"/>
                  </a:lnTo>
                  <a:lnTo>
                    <a:pt x="3225222" y="363460"/>
                  </a:lnTo>
                  <a:lnTo>
                    <a:pt x="3208609" y="322107"/>
                  </a:lnTo>
                  <a:lnTo>
                    <a:pt x="3188767" y="282472"/>
                  </a:lnTo>
                  <a:lnTo>
                    <a:pt x="3165861" y="244721"/>
                  </a:lnTo>
                  <a:lnTo>
                    <a:pt x="3140061" y="209025"/>
                  </a:lnTo>
                  <a:lnTo>
                    <a:pt x="3111535" y="175550"/>
                  </a:lnTo>
                  <a:lnTo>
                    <a:pt x="3080451" y="144466"/>
                  </a:lnTo>
                  <a:lnTo>
                    <a:pt x="3046977" y="115939"/>
                  </a:lnTo>
                  <a:lnTo>
                    <a:pt x="3011281" y="90139"/>
                  </a:lnTo>
                  <a:lnTo>
                    <a:pt x="2973532" y="67233"/>
                  </a:lnTo>
                  <a:lnTo>
                    <a:pt x="2933897" y="47390"/>
                  </a:lnTo>
                  <a:lnTo>
                    <a:pt x="2892546" y="30778"/>
                  </a:lnTo>
                  <a:lnTo>
                    <a:pt x="2849645" y="17565"/>
                  </a:lnTo>
                  <a:lnTo>
                    <a:pt x="2805363" y="7918"/>
                  </a:lnTo>
                  <a:lnTo>
                    <a:pt x="2759868" y="2007"/>
                  </a:lnTo>
                  <a:lnTo>
                    <a:pt x="2713329" y="0"/>
                  </a:lnTo>
                  <a:close/>
                </a:path>
              </a:pathLst>
            </a:custGeom>
            <a:solidFill>
              <a:srgbClr val="EC86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983575" y="1062349"/>
              <a:ext cx="3256279" cy="4600575"/>
            </a:xfrm>
            <a:custGeom>
              <a:avLst/>
              <a:gdLst/>
              <a:ahLst/>
              <a:cxnLst/>
              <a:rect l="l" t="t" r="r" b="b"/>
              <a:pathLst>
                <a:path w="3256279" h="4600575">
                  <a:moveTo>
                    <a:pt x="0" y="542683"/>
                  </a:moveTo>
                  <a:lnTo>
                    <a:pt x="2007" y="496142"/>
                  </a:lnTo>
                  <a:lnTo>
                    <a:pt x="7918" y="450646"/>
                  </a:lnTo>
                  <a:lnTo>
                    <a:pt x="17565" y="406363"/>
                  </a:lnTo>
                  <a:lnTo>
                    <a:pt x="30778" y="363460"/>
                  </a:lnTo>
                  <a:lnTo>
                    <a:pt x="47391" y="322107"/>
                  </a:lnTo>
                  <a:lnTo>
                    <a:pt x="67234" y="282472"/>
                  </a:lnTo>
                  <a:lnTo>
                    <a:pt x="90140" y="244721"/>
                  </a:lnTo>
                  <a:lnTo>
                    <a:pt x="115940" y="209025"/>
                  </a:lnTo>
                  <a:lnTo>
                    <a:pt x="144467" y="175550"/>
                  </a:lnTo>
                  <a:lnTo>
                    <a:pt x="175551" y="144466"/>
                  </a:lnTo>
                  <a:lnTo>
                    <a:pt x="209026" y="115939"/>
                  </a:lnTo>
                  <a:lnTo>
                    <a:pt x="244722" y="90139"/>
                  </a:lnTo>
                  <a:lnTo>
                    <a:pt x="282472" y="67233"/>
                  </a:lnTo>
                  <a:lnTo>
                    <a:pt x="322107" y="47390"/>
                  </a:lnTo>
                  <a:lnTo>
                    <a:pt x="363459" y="30778"/>
                  </a:lnTo>
                  <a:lnTo>
                    <a:pt x="406361" y="17565"/>
                  </a:lnTo>
                  <a:lnTo>
                    <a:pt x="450643" y="7918"/>
                  </a:lnTo>
                  <a:lnTo>
                    <a:pt x="496138" y="2007"/>
                  </a:lnTo>
                  <a:lnTo>
                    <a:pt x="542678" y="0"/>
                  </a:lnTo>
                  <a:lnTo>
                    <a:pt x="2713329" y="0"/>
                  </a:lnTo>
                  <a:lnTo>
                    <a:pt x="2759868" y="2007"/>
                  </a:lnTo>
                  <a:lnTo>
                    <a:pt x="2805363" y="7918"/>
                  </a:lnTo>
                  <a:lnTo>
                    <a:pt x="2849645" y="17565"/>
                  </a:lnTo>
                  <a:lnTo>
                    <a:pt x="2892546" y="30778"/>
                  </a:lnTo>
                  <a:lnTo>
                    <a:pt x="2933897" y="47390"/>
                  </a:lnTo>
                  <a:lnTo>
                    <a:pt x="2973532" y="67233"/>
                  </a:lnTo>
                  <a:lnTo>
                    <a:pt x="3011281" y="90139"/>
                  </a:lnTo>
                  <a:lnTo>
                    <a:pt x="3046977" y="115939"/>
                  </a:lnTo>
                  <a:lnTo>
                    <a:pt x="3080451" y="144466"/>
                  </a:lnTo>
                  <a:lnTo>
                    <a:pt x="3111535" y="175550"/>
                  </a:lnTo>
                  <a:lnTo>
                    <a:pt x="3140061" y="209025"/>
                  </a:lnTo>
                  <a:lnTo>
                    <a:pt x="3165861" y="244721"/>
                  </a:lnTo>
                  <a:lnTo>
                    <a:pt x="3188767" y="282472"/>
                  </a:lnTo>
                  <a:lnTo>
                    <a:pt x="3208609" y="322107"/>
                  </a:lnTo>
                  <a:lnTo>
                    <a:pt x="3225222" y="363460"/>
                  </a:lnTo>
                  <a:lnTo>
                    <a:pt x="3238435" y="406363"/>
                  </a:lnTo>
                  <a:lnTo>
                    <a:pt x="3248081" y="450646"/>
                  </a:lnTo>
                  <a:lnTo>
                    <a:pt x="3253992" y="496142"/>
                  </a:lnTo>
                  <a:lnTo>
                    <a:pt x="3256000" y="542683"/>
                  </a:lnTo>
                  <a:lnTo>
                    <a:pt x="3256000" y="4057891"/>
                  </a:lnTo>
                  <a:lnTo>
                    <a:pt x="3253992" y="4104430"/>
                  </a:lnTo>
                  <a:lnTo>
                    <a:pt x="3248081" y="4149925"/>
                  </a:lnTo>
                  <a:lnTo>
                    <a:pt x="3238435" y="4194207"/>
                  </a:lnTo>
                  <a:lnTo>
                    <a:pt x="3225222" y="4237109"/>
                  </a:lnTo>
                  <a:lnTo>
                    <a:pt x="3208609" y="4278461"/>
                  </a:lnTo>
                  <a:lnTo>
                    <a:pt x="3188767" y="4318097"/>
                  </a:lnTo>
                  <a:lnTo>
                    <a:pt x="3165861" y="4355847"/>
                  </a:lnTo>
                  <a:lnTo>
                    <a:pt x="3140061" y="4391544"/>
                  </a:lnTo>
                  <a:lnTo>
                    <a:pt x="3111535" y="4425019"/>
                  </a:lnTo>
                  <a:lnTo>
                    <a:pt x="3080451" y="4456104"/>
                  </a:lnTo>
                  <a:lnTo>
                    <a:pt x="3046977" y="4484631"/>
                  </a:lnTo>
                  <a:lnTo>
                    <a:pt x="3011281" y="4510432"/>
                  </a:lnTo>
                  <a:lnTo>
                    <a:pt x="2973532" y="4533338"/>
                  </a:lnTo>
                  <a:lnTo>
                    <a:pt x="2933897" y="4553182"/>
                  </a:lnTo>
                  <a:lnTo>
                    <a:pt x="2892546" y="4569795"/>
                  </a:lnTo>
                  <a:lnTo>
                    <a:pt x="2849645" y="4583009"/>
                  </a:lnTo>
                  <a:lnTo>
                    <a:pt x="2805363" y="4592655"/>
                  </a:lnTo>
                  <a:lnTo>
                    <a:pt x="2759868" y="4598567"/>
                  </a:lnTo>
                  <a:lnTo>
                    <a:pt x="2713329" y="4600575"/>
                  </a:lnTo>
                  <a:lnTo>
                    <a:pt x="542678" y="4600575"/>
                  </a:lnTo>
                  <a:lnTo>
                    <a:pt x="496138" y="4598567"/>
                  </a:lnTo>
                  <a:lnTo>
                    <a:pt x="450643" y="4592655"/>
                  </a:lnTo>
                  <a:lnTo>
                    <a:pt x="406361" y="4583009"/>
                  </a:lnTo>
                  <a:lnTo>
                    <a:pt x="363459" y="4569795"/>
                  </a:lnTo>
                  <a:lnTo>
                    <a:pt x="322107" y="4553182"/>
                  </a:lnTo>
                  <a:lnTo>
                    <a:pt x="282472" y="4533338"/>
                  </a:lnTo>
                  <a:lnTo>
                    <a:pt x="244722" y="4510432"/>
                  </a:lnTo>
                  <a:lnTo>
                    <a:pt x="209026" y="4484631"/>
                  </a:lnTo>
                  <a:lnTo>
                    <a:pt x="175551" y="4456104"/>
                  </a:lnTo>
                  <a:lnTo>
                    <a:pt x="144467" y="4425019"/>
                  </a:lnTo>
                  <a:lnTo>
                    <a:pt x="115940" y="4391544"/>
                  </a:lnTo>
                  <a:lnTo>
                    <a:pt x="90140" y="4355847"/>
                  </a:lnTo>
                  <a:lnTo>
                    <a:pt x="67234" y="4318097"/>
                  </a:lnTo>
                  <a:lnTo>
                    <a:pt x="47391" y="4278461"/>
                  </a:lnTo>
                  <a:lnTo>
                    <a:pt x="30778" y="4237109"/>
                  </a:lnTo>
                  <a:lnTo>
                    <a:pt x="17565" y="4194207"/>
                  </a:lnTo>
                  <a:lnTo>
                    <a:pt x="7918" y="4149925"/>
                  </a:lnTo>
                  <a:lnTo>
                    <a:pt x="2007" y="4104430"/>
                  </a:lnTo>
                  <a:lnTo>
                    <a:pt x="0" y="4057891"/>
                  </a:lnTo>
                  <a:lnTo>
                    <a:pt x="0" y="542683"/>
                  </a:lnTo>
                  <a:close/>
                </a:path>
              </a:pathLst>
            </a:custGeom>
            <a:ln w="12699">
              <a:solidFill>
                <a:srgbClr val="63360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00822" y="666183"/>
              <a:ext cx="3417303" cy="49967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79874" y="82513"/>
            <a:ext cx="1374152" cy="39616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3030">
              <a:lnSpc>
                <a:spcPct val="100000"/>
              </a:lnSpc>
              <a:spcBef>
                <a:spcPts val="100"/>
              </a:spcBef>
            </a:pPr>
            <a:r>
              <a:rPr dirty="0" spc="170"/>
              <a:t>НАИМЕНОВАНИЕ</a:t>
            </a:r>
            <a:r>
              <a:rPr dirty="0" spc="425"/>
              <a:t> </a:t>
            </a:r>
            <a:r>
              <a:rPr dirty="0" spc="160"/>
              <a:t>ПРОДУКТА/УСЛУГИ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6019" y="2535453"/>
            <a:ext cx="6957059" cy="1724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marR="5080" indent="-227329">
              <a:lnSpc>
                <a:spcPct val="110000"/>
              </a:lnSpc>
              <a:spcBef>
                <a:spcPts val="100"/>
              </a:spcBef>
              <a:buClr>
                <a:srgbClr val="F8DABC"/>
              </a:buClr>
              <a:buFont typeface="Arial"/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Описать</a:t>
            </a:r>
            <a:r>
              <a:rPr dirty="0" sz="24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что</a:t>
            </a:r>
            <a:r>
              <a:rPr dirty="0" sz="24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продает/производит/какие</a:t>
            </a:r>
            <a:r>
              <a:rPr dirty="0" sz="24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услуги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	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оказывает</a:t>
            </a:r>
            <a:r>
              <a:rPr dirty="0" sz="2400" spc="-7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инициатор</a:t>
            </a:r>
            <a:r>
              <a:rPr dirty="0" sz="2400" spc="-6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бизнес-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идеи</a:t>
            </a:r>
            <a:r>
              <a:rPr dirty="0" sz="2400" spc="-7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+</a:t>
            </a:r>
            <a:r>
              <a:rPr dirty="0" sz="2400" spc="-6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визуал</a:t>
            </a:r>
            <a:r>
              <a:rPr dirty="0" sz="2400" spc="-7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25">
                <a:solidFill>
                  <a:srgbClr val="585858"/>
                </a:solidFill>
                <a:latin typeface="Trebuchet MS"/>
                <a:cs typeface="Trebuchet MS"/>
              </a:rPr>
              <a:t>(1 </a:t>
            </a:r>
            <a:r>
              <a:rPr dirty="0" sz="2400" spc="-25">
                <a:solidFill>
                  <a:srgbClr val="585858"/>
                </a:solidFill>
                <a:latin typeface="Trebuchet MS"/>
                <a:cs typeface="Trebuchet MS"/>
              </a:rPr>
              <a:t>	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фото).</a:t>
            </a:r>
            <a:endParaRPr sz="2400">
              <a:latin typeface="Trebuchet MS"/>
              <a:cs typeface="Trebuchet MS"/>
            </a:endParaRPr>
          </a:p>
          <a:p>
            <a:pPr marL="240029" indent="-227329">
              <a:lnSpc>
                <a:spcPct val="100000"/>
              </a:lnSpc>
              <a:spcBef>
                <a:spcPts val="985"/>
              </a:spcBef>
              <a:buClr>
                <a:srgbClr val="F8DABC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Указать</a:t>
            </a:r>
            <a:r>
              <a:rPr dirty="0" sz="2400" spc="-11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каналы</a:t>
            </a:r>
            <a:r>
              <a:rPr dirty="0" sz="2400" spc="-11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продаж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79874" y="82513"/>
            <a:ext cx="1374152" cy="39616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105"/>
              </a:lnSpc>
              <a:spcBef>
                <a:spcPts val="100"/>
              </a:spcBef>
            </a:pPr>
            <a:r>
              <a:rPr dirty="0" spc="170"/>
              <a:t>УНИКАЛЬНОЕ</a:t>
            </a:r>
            <a:r>
              <a:rPr dirty="0" spc="420"/>
              <a:t> </a:t>
            </a:r>
            <a:r>
              <a:rPr dirty="0" spc="165"/>
              <a:t>ТОРГОВОЕ</a:t>
            </a:r>
            <a:r>
              <a:rPr dirty="0" spc="420"/>
              <a:t> </a:t>
            </a:r>
            <a:r>
              <a:rPr dirty="0" spc="160"/>
              <a:t>ПРЕДЛОЖЕНИЕ</a:t>
            </a:r>
          </a:p>
          <a:p>
            <a:pPr marL="12700">
              <a:lnSpc>
                <a:spcPts val="4105"/>
              </a:lnSpc>
            </a:pPr>
            <a:r>
              <a:rPr dirty="0"/>
              <a:t>—</a:t>
            </a:r>
            <a:r>
              <a:rPr dirty="0" spc="400"/>
              <a:t> </a:t>
            </a:r>
            <a:r>
              <a:rPr dirty="0" spc="90"/>
              <a:t>УТП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6019" y="2543060"/>
            <a:ext cx="6360795" cy="1120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39395" marR="5080" indent="-226695">
              <a:lnSpc>
                <a:spcPct val="110000"/>
              </a:lnSpc>
              <a:spcBef>
                <a:spcPts val="100"/>
              </a:spcBef>
              <a:buClr>
                <a:srgbClr val="F8DABC"/>
              </a:buClr>
              <a:buFont typeface="Arial"/>
              <a:buChar char="•"/>
              <a:tabLst>
                <a:tab pos="241300" algn="l"/>
                <a:tab pos="2251075" algn="l"/>
              </a:tabLst>
            </a:pPr>
            <a:r>
              <a:rPr dirty="0" sz="2000">
                <a:solidFill>
                  <a:srgbClr val="585858"/>
                </a:solidFill>
                <a:latin typeface="Trebuchet MS"/>
                <a:cs typeface="Trebuchet MS"/>
              </a:rPr>
              <a:t>Чем</a:t>
            </a:r>
            <a:r>
              <a:rPr dirty="0" sz="20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000" spc="-10">
                <a:solidFill>
                  <a:srgbClr val="585858"/>
                </a:solidFill>
                <a:latin typeface="Trebuchet MS"/>
                <a:cs typeface="Trebuchet MS"/>
              </a:rPr>
              <a:t>отличается</a:t>
            </a:r>
            <a:r>
              <a:rPr dirty="0" sz="2000">
                <a:solidFill>
                  <a:srgbClr val="585858"/>
                </a:solidFill>
                <a:latin typeface="Trebuchet MS"/>
                <a:cs typeface="Trebuchet MS"/>
              </a:rPr>
              <a:t>	наш</a:t>
            </a:r>
            <a:r>
              <a:rPr dirty="0" sz="20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000" spc="-10">
                <a:solidFill>
                  <a:srgbClr val="585858"/>
                </a:solidFill>
                <a:latin typeface="Trebuchet MS"/>
                <a:cs typeface="Trebuchet MS"/>
              </a:rPr>
              <a:t>товар/услуга</a:t>
            </a:r>
            <a:r>
              <a:rPr dirty="0" sz="20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585858"/>
                </a:solidFill>
                <a:latin typeface="Trebuchet MS"/>
                <a:cs typeface="Trebuchet MS"/>
              </a:rPr>
              <a:t>от</a:t>
            </a:r>
            <a:r>
              <a:rPr dirty="0" sz="20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000" spc="-10">
                <a:solidFill>
                  <a:srgbClr val="585858"/>
                </a:solidFill>
                <a:latin typeface="Trebuchet MS"/>
                <a:cs typeface="Trebuchet MS"/>
              </a:rPr>
              <a:t>предложений 	конкурентов?</a:t>
            </a:r>
            <a:endParaRPr sz="2000">
              <a:latin typeface="Trebuchet MS"/>
              <a:cs typeface="Trebuchet MS"/>
            </a:endParaRPr>
          </a:p>
          <a:p>
            <a:pPr marL="239395" indent="-226695">
              <a:lnSpc>
                <a:spcPct val="100000"/>
              </a:lnSpc>
              <a:spcBef>
                <a:spcPts val="940"/>
              </a:spcBef>
              <a:buClr>
                <a:srgbClr val="F8DABC"/>
              </a:buClr>
              <a:buFont typeface="Arial"/>
              <a:buChar char="•"/>
              <a:tabLst>
                <a:tab pos="239395" algn="l"/>
              </a:tabLst>
            </a:pPr>
            <a:r>
              <a:rPr dirty="0" sz="2000">
                <a:solidFill>
                  <a:srgbClr val="585858"/>
                </a:solidFill>
                <a:latin typeface="Trebuchet MS"/>
                <a:cs typeface="Trebuchet MS"/>
              </a:rPr>
              <a:t>Что</a:t>
            </a:r>
            <a:r>
              <a:rPr dirty="0" sz="2000" spc="-5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585858"/>
                </a:solidFill>
                <a:latin typeface="Trebuchet MS"/>
                <a:cs typeface="Trebuchet MS"/>
              </a:rPr>
              <a:t>делает</a:t>
            </a:r>
            <a:r>
              <a:rPr dirty="0" sz="20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585858"/>
                </a:solidFill>
                <a:latin typeface="Trebuchet MS"/>
                <a:cs typeface="Trebuchet MS"/>
              </a:rPr>
              <a:t>ваш</a:t>
            </a:r>
            <a:r>
              <a:rPr dirty="0" sz="20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000" spc="-10">
                <a:solidFill>
                  <a:srgbClr val="585858"/>
                </a:solidFill>
                <a:latin typeface="Trebuchet MS"/>
                <a:cs typeface="Trebuchet MS"/>
              </a:rPr>
              <a:t>товар/услугу</a:t>
            </a:r>
            <a:r>
              <a:rPr dirty="0" sz="20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000" spc="-10">
                <a:solidFill>
                  <a:srgbClr val="585858"/>
                </a:solidFill>
                <a:latin typeface="Trebuchet MS"/>
                <a:cs typeface="Trebuchet MS"/>
              </a:rPr>
              <a:t>особенным?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79874" y="82513"/>
            <a:ext cx="1374152" cy="39616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51100">
              <a:lnSpc>
                <a:spcPct val="100000"/>
              </a:lnSpc>
              <a:spcBef>
                <a:spcPts val="100"/>
              </a:spcBef>
            </a:pPr>
            <a:r>
              <a:rPr dirty="0" spc="165"/>
              <a:t>ЦЕЛЕВАЯ</a:t>
            </a:r>
            <a:r>
              <a:rPr dirty="0" spc="405"/>
              <a:t> </a:t>
            </a:r>
            <a:r>
              <a:rPr dirty="0" spc="160"/>
              <a:t>АУДИТОРИЯ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6018" y="2446553"/>
            <a:ext cx="8543290" cy="1901825"/>
          </a:xfrm>
          <a:prstGeom prst="rect">
            <a:avLst/>
          </a:prstGeom>
        </p:spPr>
        <p:txBody>
          <a:bodyPr wrap="square" lIns="0" tIns="137795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85"/>
              </a:spcBef>
              <a:buClr>
                <a:srgbClr val="F8DABC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Опишите</a:t>
            </a:r>
            <a:r>
              <a:rPr dirty="0" sz="2400" spc="-9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ваших</a:t>
            </a:r>
            <a:r>
              <a:rPr dirty="0" sz="2400" spc="-9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потенциальных</a:t>
            </a:r>
            <a:r>
              <a:rPr dirty="0" sz="2400" spc="-9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клиентов</a:t>
            </a:r>
            <a:endParaRPr sz="2400">
              <a:latin typeface="Trebuchet MS"/>
              <a:cs typeface="Trebuchet MS"/>
            </a:endParaRPr>
          </a:p>
          <a:p>
            <a:pPr marL="240029" marR="5080" indent="-227329">
              <a:lnSpc>
                <a:spcPct val="110000"/>
              </a:lnSpc>
              <a:spcBef>
                <a:spcPts val="700"/>
              </a:spcBef>
              <a:buClr>
                <a:srgbClr val="F8DABC"/>
              </a:buClr>
              <a:buFont typeface="Arial"/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Укажите</a:t>
            </a:r>
            <a:r>
              <a:rPr dirty="0" sz="2400" spc="-8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возраст,</a:t>
            </a:r>
            <a:r>
              <a:rPr dirty="0" sz="2400" spc="-7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интересы</a:t>
            </a:r>
            <a:r>
              <a:rPr dirty="0" sz="2400" spc="-7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и</a:t>
            </a:r>
            <a:r>
              <a:rPr dirty="0" sz="2400" spc="-8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потребности</a:t>
            </a:r>
            <a:r>
              <a:rPr dirty="0" sz="2400" spc="-7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потенциальных 	клиентов.</a:t>
            </a:r>
            <a:endParaRPr sz="2400">
              <a:latin typeface="Trebuchet MS"/>
              <a:cs typeface="Trebuchet MS"/>
            </a:endParaRPr>
          </a:p>
          <a:p>
            <a:pPr marL="240029" indent="-227329">
              <a:lnSpc>
                <a:spcPct val="100000"/>
              </a:lnSpc>
              <a:spcBef>
                <a:spcPts val="990"/>
              </a:spcBef>
              <a:buClr>
                <a:srgbClr val="F8DABC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Размер</a:t>
            </a:r>
            <a:r>
              <a:rPr dirty="0" sz="2400" spc="-8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рынка</a:t>
            </a:r>
            <a:r>
              <a:rPr dirty="0" sz="2400" spc="-8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(если</a:t>
            </a:r>
            <a:r>
              <a:rPr dirty="0" sz="2400" spc="-7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известен)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79874" y="82513"/>
            <a:ext cx="1374152" cy="39616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176780">
              <a:lnSpc>
                <a:spcPct val="100000"/>
              </a:lnSpc>
              <a:spcBef>
                <a:spcPts val="100"/>
              </a:spcBef>
            </a:pPr>
            <a:r>
              <a:rPr dirty="0" spc="165"/>
              <a:t>КОНКУРЕНТНЫЙ</a:t>
            </a:r>
            <a:r>
              <a:rPr dirty="0" spc="420"/>
              <a:t> </a:t>
            </a:r>
            <a:r>
              <a:rPr dirty="0" spc="145"/>
              <a:t>АНАЛИЗ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6018" y="2535453"/>
            <a:ext cx="9613265" cy="1812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marR="5080" indent="-227329">
              <a:lnSpc>
                <a:spcPct val="110000"/>
              </a:lnSpc>
              <a:spcBef>
                <a:spcPts val="100"/>
              </a:spcBef>
              <a:buClr>
                <a:srgbClr val="F8DABC"/>
              </a:buClr>
              <a:buFont typeface="Arial"/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Кто</a:t>
            </a:r>
            <a:r>
              <a:rPr dirty="0" sz="2400" spc="-6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уже</a:t>
            </a:r>
            <a:r>
              <a:rPr dirty="0" sz="24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решает</a:t>
            </a:r>
            <a:r>
              <a:rPr dirty="0" sz="24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эту</a:t>
            </a:r>
            <a:r>
              <a:rPr dirty="0" sz="24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проблему</a:t>
            </a:r>
            <a:r>
              <a:rPr dirty="0" sz="24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(</a:t>
            </a:r>
            <a:r>
              <a:rPr dirty="0" sz="2400" spc="-5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какие</a:t>
            </a:r>
            <a:r>
              <a:rPr dirty="0" sz="24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предприятия</a:t>
            </a:r>
            <a:r>
              <a:rPr dirty="0" sz="24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продает</a:t>
            </a:r>
            <a:r>
              <a:rPr dirty="0" sz="24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те</a:t>
            </a:r>
            <a:r>
              <a:rPr dirty="0" sz="24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25">
                <a:solidFill>
                  <a:srgbClr val="585858"/>
                </a:solidFill>
                <a:latin typeface="Trebuchet MS"/>
                <a:cs typeface="Trebuchet MS"/>
              </a:rPr>
              <a:t>же </a:t>
            </a:r>
            <a:r>
              <a:rPr dirty="0" sz="2400" spc="-25">
                <a:solidFill>
                  <a:srgbClr val="585858"/>
                </a:solidFill>
                <a:latin typeface="Trebuchet MS"/>
                <a:cs typeface="Trebuchet MS"/>
              </a:rPr>
              <a:t>	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товары/</a:t>
            </a:r>
            <a:r>
              <a:rPr dirty="0" sz="2400" spc="-12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услуги)?</a:t>
            </a:r>
            <a:endParaRPr sz="2400">
              <a:latin typeface="Trebuchet MS"/>
              <a:cs typeface="Trebuchet MS"/>
            </a:endParaRPr>
          </a:p>
          <a:p>
            <a:pPr marL="240029" indent="-227329">
              <a:lnSpc>
                <a:spcPct val="100000"/>
              </a:lnSpc>
              <a:spcBef>
                <a:spcPts val="985"/>
              </a:spcBef>
              <a:buClr>
                <a:srgbClr val="F8DABC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Какие</a:t>
            </a:r>
            <a:r>
              <a:rPr dirty="0" sz="24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у</a:t>
            </a:r>
            <a:r>
              <a:rPr dirty="0" sz="24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них</a:t>
            </a:r>
            <a:r>
              <a:rPr dirty="0" sz="24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плюсы</a:t>
            </a:r>
            <a:r>
              <a:rPr dirty="0" sz="24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и</a:t>
            </a:r>
            <a:r>
              <a:rPr dirty="0" sz="24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минусы?</a:t>
            </a:r>
            <a:endParaRPr sz="2400">
              <a:latin typeface="Trebuchet MS"/>
              <a:cs typeface="Trebuchet MS"/>
            </a:endParaRPr>
          </a:p>
          <a:p>
            <a:pPr marL="240029" indent="-227329">
              <a:lnSpc>
                <a:spcPct val="100000"/>
              </a:lnSpc>
              <a:spcBef>
                <a:spcPts val="990"/>
              </a:spcBef>
              <a:buClr>
                <a:srgbClr val="F8DABC"/>
              </a:buClr>
              <a:buFont typeface="Arial"/>
              <a:buChar char="•"/>
              <a:tabLst>
                <a:tab pos="240029" algn="l"/>
              </a:tabLst>
            </a:pP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В</a:t>
            </a:r>
            <a:r>
              <a:rPr dirty="0" sz="24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чем</a:t>
            </a:r>
            <a:r>
              <a:rPr dirty="0" sz="2400" spc="-2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585858"/>
                </a:solidFill>
                <a:latin typeface="Trebuchet MS"/>
                <a:cs typeface="Trebuchet MS"/>
              </a:rPr>
              <a:t>ваше</a:t>
            </a:r>
            <a:r>
              <a:rPr dirty="0" sz="24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585858"/>
                </a:solidFill>
                <a:latin typeface="Trebuchet MS"/>
                <a:cs typeface="Trebuchet MS"/>
              </a:rPr>
              <a:t>преимущество?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79874" y="82513"/>
            <a:ext cx="1374152" cy="396163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346325">
              <a:lnSpc>
                <a:spcPct val="100000"/>
              </a:lnSpc>
              <a:spcBef>
                <a:spcPts val="100"/>
              </a:spcBef>
            </a:pPr>
            <a:r>
              <a:rPr dirty="0" spc="160"/>
              <a:t>МИССИЯ</a:t>
            </a:r>
            <a:r>
              <a:rPr dirty="0" spc="425"/>
              <a:t> </a:t>
            </a:r>
            <a:r>
              <a:rPr dirty="0" spc="185"/>
              <a:t>БИЗНЕС-</a:t>
            </a:r>
            <a:r>
              <a:rPr dirty="0" spc="130"/>
              <a:t>ИДЕИ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0029" marR="161925" indent="-227329">
              <a:lnSpc>
                <a:spcPct val="110000"/>
              </a:lnSpc>
              <a:spcBef>
                <a:spcPts val="100"/>
              </a:spcBef>
              <a:buClr>
                <a:srgbClr val="F8DABC"/>
              </a:buClr>
              <a:buFont typeface="Arial"/>
              <a:buChar char="•"/>
              <a:tabLst>
                <a:tab pos="241300" algn="l"/>
              </a:tabLst>
            </a:pPr>
            <a:r>
              <a:rPr dirty="0"/>
              <a:t>Как</a:t>
            </a:r>
            <a:r>
              <a:rPr dirty="0" spc="-40"/>
              <a:t> </a:t>
            </a:r>
            <a:r>
              <a:rPr dirty="0" spc="-10"/>
              <a:t>бизнес-</a:t>
            </a:r>
            <a:r>
              <a:rPr dirty="0"/>
              <a:t>идея</a:t>
            </a:r>
            <a:r>
              <a:rPr dirty="0" spc="-40"/>
              <a:t> </a:t>
            </a:r>
            <a:r>
              <a:rPr dirty="0"/>
              <a:t>поможет</a:t>
            </a:r>
            <a:r>
              <a:rPr dirty="0" spc="-40"/>
              <a:t> </a:t>
            </a:r>
            <a:r>
              <a:rPr dirty="0"/>
              <a:t>людям</a:t>
            </a:r>
            <a:r>
              <a:rPr dirty="0" spc="-40"/>
              <a:t> </a:t>
            </a:r>
            <a:r>
              <a:rPr dirty="0" spc="-25"/>
              <a:t>или </a:t>
            </a:r>
            <a:r>
              <a:rPr dirty="0" spc="-25"/>
              <a:t>	</a:t>
            </a:r>
            <a:r>
              <a:rPr dirty="0" spc="-10"/>
              <a:t>обществу?</a:t>
            </a:r>
          </a:p>
          <a:p>
            <a:pPr>
              <a:lnSpc>
                <a:spcPct val="100000"/>
              </a:lnSpc>
              <a:spcBef>
                <a:spcPts val="2065"/>
              </a:spcBef>
              <a:buClr>
                <a:srgbClr val="F8DABC"/>
              </a:buClr>
              <a:buFont typeface="Arial"/>
              <a:buChar char="•"/>
            </a:pPr>
          </a:p>
          <a:p>
            <a:pPr marL="240029" indent="-227329">
              <a:lnSpc>
                <a:spcPct val="100000"/>
              </a:lnSpc>
              <a:spcBef>
                <a:spcPts val="5"/>
              </a:spcBef>
              <a:buClr>
                <a:srgbClr val="F8DABC"/>
              </a:buClr>
              <a:buFont typeface="Arial"/>
              <a:buChar char="•"/>
              <a:tabLst>
                <a:tab pos="240029" algn="l"/>
              </a:tabLst>
            </a:pPr>
            <a:r>
              <a:rPr dirty="0"/>
              <a:t>Ваша</a:t>
            </a:r>
            <a:r>
              <a:rPr dirty="0" spc="-40"/>
              <a:t> </a:t>
            </a:r>
            <a:r>
              <a:rPr dirty="0"/>
              <a:t>миссия</a:t>
            </a:r>
            <a:r>
              <a:rPr dirty="0" spc="-35"/>
              <a:t> </a:t>
            </a:r>
            <a:r>
              <a:rPr dirty="0"/>
              <a:t>и</a:t>
            </a:r>
            <a:r>
              <a:rPr dirty="0" spc="-35"/>
              <a:t> </a:t>
            </a:r>
            <a:r>
              <a:rPr dirty="0"/>
              <a:t>будущее</a:t>
            </a:r>
            <a:r>
              <a:rPr dirty="0" spc="-35"/>
              <a:t> </a:t>
            </a:r>
            <a:r>
              <a:rPr dirty="0" spc="-10"/>
              <a:t>бизнес-</a:t>
            </a:r>
            <a:r>
              <a:rPr dirty="0"/>
              <a:t>идеи</a:t>
            </a:r>
            <a:r>
              <a:rPr dirty="0" spc="-35"/>
              <a:t> </a:t>
            </a:r>
            <a:r>
              <a:rPr dirty="0" spc="-50"/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1908790" cy="6858000"/>
            </a:xfrm>
            <a:custGeom>
              <a:avLst/>
              <a:gdLst/>
              <a:ahLst/>
              <a:cxnLst/>
              <a:rect l="l" t="t" r="r" b="b"/>
              <a:pathLst>
                <a:path w="11908790" h="6858000">
                  <a:moveTo>
                    <a:pt x="0" y="6858000"/>
                  </a:moveTo>
                  <a:lnTo>
                    <a:pt x="11908536" y="6858000"/>
                  </a:lnTo>
                  <a:lnTo>
                    <a:pt x="1190853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F3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885825" cy="6858000"/>
            </a:xfrm>
            <a:custGeom>
              <a:avLst/>
              <a:gdLst/>
              <a:ahLst/>
              <a:cxnLst/>
              <a:rect l="l" t="t" r="r" b="b"/>
              <a:pathLst>
                <a:path w="885825" h="6858000">
                  <a:moveTo>
                    <a:pt x="70961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09612" y="6858000"/>
                  </a:lnTo>
                  <a:lnTo>
                    <a:pt x="711200" y="6789737"/>
                  </a:lnTo>
                  <a:lnTo>
                    <a:pt x="719137" y="6729412"/>
                  </a:lnTo>
                  <a:lnTo>
                    <a:pt x="730250" y="6677025"/>
                  </a:lnTo>
                  <a:lnTo>
                    <a:pt x="744537" y="6630987"/>
                  </a:lnTo>
                  <a:lnTo>
                    <a:pt x="760412" y="6589712"/>
                  </a:lnTo>
                  <a:lnTo>
                    <a:pt x="779462" y="6553200"/>
                  </a:lnTo>
                  <a:lnTo>
                    <a:pt x="817562" y="6477000"/>
                  </a:lnTo>
                  <a:lnTo>
                    <a:pt x="833437" y="6440487"/>
                  </a:lnTo>
                  <a:lnTo>
                    <a:pt x="849312" y="6399212"/>
                  </a:lnTo>
                  <a:lnTo>
                    <a:pt x="865187" y="6353175"/>
                  </a:lnTo>
                  <a:lnTo>
                    <a:pt x="876300" y="6300787"/>
                  </a:lnTo>
                  <a:lnTo>
                    <a:pt x="882650" y="6240462"/>
                  </a:lnTo>
                  <a:lnTo>
                    <a:pt x="885825" y="6172200"/>
                  </a:lnTo>
                  <a:lnTo>
                    <a:pt x="882650" y="6103937"/>
                  </a:lnTo>
                  <a:lnTo>
                    <a:pt x="876300" y="6043612"/>
                  </a:lnTo>
                  <a:lnTo>
                    <a:pt x="865187" y="5991225"/>
                  </a:lnTo>
                  <a:lnTo>
                    <a:pt x="849312" y="5945187"/>
                  </a:lnTo>
                  <a:lnTo>
                    <a:pt x="833437" y="5903912"/>
                  </a:lnTo>
                  <a:lnTo>
                    <a:pt x="817562" y="5867400"/>
                  </a:lnTo>
                  <a:lnTo>
                    <a:pt x="779462" y="5791200"/>
                  </a:lnTo>
                  <a:lnTo>
                    <a:pt x="760412" y="5754687"/>
                  </a:lnTo>
                  <a:lnTo>
                    <a:pt x="744537" y="5713412"/>
                  </a:lnTo>
                  <a:lnTo>
                    <a:pt x="730250" y="5667375"/>
                  </a:lnTo>
                  <a:lnTo>
                    <a:pt x="719137" y="5614987"/>
                  </a:lnTo>
                  <a:lnTo>
                    <a:pt x="711200" y="5554662"/>
                  </a:lnTo>
                  <a:lnTo>
                    <a:pt x="709612" y="5486400"/>
                  </a:lnTo>
                  <a:lnTo>
                    <a:pt x="711200" y="5418137"/>
                  </a:lnTo>
                  <a:lnTo>
                    <a:pt x="719137" y="5357812"/>
                  </a:lnTo>
                  <a:lnTo>
                    <a:pt x="730250" y="5305425"/>
                  </a:lnTo>
                  <a:lnTo>
                    <a:pt x="744537" y="5259387"/>
                  </a:lnTo>
                  <a:lnTo>
                    <a:pt x="760412" y="5218112"/>
                  </a:lnTo>
                  <a:lnTo>
                    <a:pt x="779462" y="5181600"/>
                  </a:lnTo>
                  <a:lnTo>
                    <a:pt x="817562" y="5105400"/>
                  </a:lnTo>
                  <a:lnTo>
                    <a:pt x="833437" y="5068887"/>
                  </a:lnTo>
                  <a:lnTo>
                    <a:pt x="849312" y="5027612"/>
                  </a:lnTo>
                  <a:lnTo>
                    <a:pt x="865187" y="4981575"/>
                  </a:lnTo>
                  <a:lnTo>
                    <a:pt x="876300" y="4929187"/>
                  </a:lnTo>
                  <a:lnTo>
                    <a:pt x="882650" y="4868862"/>
                  </a:lnTo>
                  <a:lnTo>
                    <a:pt x="885825" y="4800600"/>
                  </a:lnTo>
                  <a:lnTo>
                    <a:pt x="882650" y="4732337"/>
                  </a:lnTo>
                  <a:lnTo>
                    <a:pt x="876300" y="4672012"/>
                  </a:lnTo>
                  <a:lnTo>
                    <a:pt x="865187" y="4619625"/>
                  </a:lnTo>
                  <a:lnTo>
                    <a:pt x="849312" y="4573587"/>
                  </a:lnTo>
                  <a:lnTo>
                    <a:pt x="833437" y="4532312"/>
                  </a:lnTo>
                  <a:lnTo>
                    <a:pt x="817562" y="4495800"/>
                  </a:lnTo>
                  <a:lnTo>
                    <a:pt x="779462" y="4419600"/>
                  </a:lnTo>
                  <a:lnTo>
                    <a:pt x="760412" y="4383087"/>
                  </a:lnTo>
                  <a:lnTo>
                    <a:pt x="744537" y="4341812"/>
                  </a:lnTo>
                  <a:lnTo>
                    <a:pt x="730250" y="4295775"/>
                  </a:lnTo>
                  <a:lnTo>
                    <a:pt x="719137" y="4243387"/>
                  </a:lnTo>
                  <a:lnTo>
                    <a:pt x="711200" y="4183062"/>
                  </a:lnTo>
                  <a:lnTo>
                    <a:pt x="709612" y="4114800"/>
                  </a:lnTo>
                  <a:lnTo>
                    <a:pt x="711200" y="4046537"/>
                  </a:lnTo>
                  <a:lnTo>
                    <a:pt x="719137" y="3986212"/>
                  </a:lnTo>
                  <a:lnTo>
                    <a:pt x="730250" y="3933825"/>
                  </a:lnTo>
                  <a:lnTo>
                    <a:pt x="744537" y="3887787"/>
                  </a:lnTo>
                  <a:lnTo>
                    <a:pt x="760412" y="3846512"/>
                  </a:lnTo>
                  <a:lnTo>
                    <a:pt x="779462" y="3810000"/>
                  </a:lnTo>
                  <a:lnTo>
                    <a:pt x="817562" y="3733800"/>
                  </a:lnTo>
                  <a:lnTo>
                    <a:pt x="833437" y="3697287"/>
                  </a:lnTo>
                  <a:lnTo>
                    <a:pt x="849312" y="3656012"/>
                  </a:lnTo>
                  <a:lnTo>
                    <a:pt x="865187" y="3609975"/>
                  </a:lnTo>
                  <a:lnTo>
                    <a:pt x="876300" y="3557587"/>
                  </a:lnTo>
                  <a:lnTo>
                    <a:pt x="882650" y="3497262"/>
                  </a:lnTo>
                  <a:lnTo>
                    <a:pt x="885825" y="3427412"/>
                  </a:lnTo>
                  <a:lnTo>
                    <a:pt x="882650" y="3360737"/>
                  </a:lnTo>
                  <a:lnTo>
                    <a:pt x="876300" y="3300412"/>
                  </a:lnTo>
                  <a:lnTo>
                    <a:pt x="865187" y="3248025"/>
                  </a:lnTo>
                  <a:lnTo>
                    <a:pt x="849312" y="3201987"/>
                  </a:lnTo>
                  <a:lnTo>
                    <a:pt x="833437" y="3160712"/>
                  </a:lnTo>
                  <a:lnTo>
                    <a:pt x="817562" y="3124200"/>
                  </a:lnTo>
                  <a:lnTo>
                    <a:pt x="779462" y="3048000"/>
                  </a:lnTo>
                  <a:lnTo>
                    <a:pt x="760412" y="3011487"/>
                  </a:lnTo>
                  <a:lnTo>
                    <a:pt x="744537" y="2970212"/>
                  </a:lnTo>
                  <a:lnTo>
                    <a:pt x="730250" y="2924175"/>
                  </a:lnTo>
                  <a:lnTo>
                    <a:pt x="719137" y="2871787"/>
                  </a:lnTo>
                  <a:lnTo>
                    <a:pt x="711200" y="2811462"/>
                  </a:lnTo>
                  <a:lnTo>
                    <a:pt x="709612" y="2743200"/>
                  </a:lnTo>
                  <a:lnTo>
                    <a:pt x="711200" y="2674937"/>
                  </a:lnTo>
                  <a:lnTo>
                    <a:pt x="719137" y="2614612"/>
                  </a:lnTo>
                  <a:lnTo>
                    <a:pt x="730250" y="2562225"/>
                  </a:lnTo>
                  <a:lnTo>
                    <a:pt x="744537" y="2516187"/>
                  </a:lnTo>
                  <a:lnTo>
                    <a:pt x="760412" y="2474912"/>
                  </a:lnTo>
                  <a:lnTo>
                    <a:pt x="779462" y="2438400"/>
                  </a:lnTo>
                  <a:lnTo>
                    <a:pt x="817562" y="2362200"/>
                  </a:lnTo>
                  <a:lnTo>
                    <a:pt x="833437" y="2325687"/>
                  </a:lnTo>
                  <a:lnTo>
                    <a:pt x="849312" y="2284412"/>
                  </a:lnTo>
                  <a:lnTo>
                    <a:pt x="865187" y="2238375"/>
                  </a:lnTo>
                  <a:lnTo>
                    <a:pt x="876300" y="2185987"/>
                  </a:lnTo>
                  <a:lnTo>
                    <a:pt x="882650" y="2125662"/>
                  </a:lnTo>
                  <a:lnTo>
                    <a:pt x="885825" y="2057400"/>
                  </a:lnTo>
                  <a:lnTo>
                    <a:pt x="882650" y="1989137"/>
                  </a:lnTo>
                  <a:lnTo>
                    <a:pt x="876300" y="1928812"/>
                  </a:lnTo>
                  <a:lnTo>
                    <a:pt x="865187" y="1876425"/>
                  </a:lnTo>
                  <a:lnTo>
                    <a:pt x="849312" y="1830387"/>
                  </a:lnTo>
                  <a:lnTo>
                    <a:pt x="833437" y="1789112"/>
                  </a:lnTo>
                  <a:lnTo>
                    <a:pt x="817562" y="1752600"/>
                  </a:lnTo>
                  <a:lnTo>
                    <a:pt x="779462" y="1676400"/>
                  </a:lnTo>
                  <a:lnTo>
                    <a:pt x="760412" y="1639887"/>
                  </a:lnTo>
                  <a:lnTo>
                    <a:pt x="744537" y="1598612"/>
                  </a:lnTo>
                  <a:lnTo>
                    <a:pt x="730250" y="1552575"/>
                  </a:lnTo>
                  <a:lnTo>
                    <a:pt x="719137" y="1500187"/>
                  </a:lnTo>
                  <a:lnTo>
                    <a:pt x="711200" y="1439862"/>
                  </a:lnTo>
                  <a:lnTo>
                    <a:pt x="709612" y="1371600"/>
                  </a:lnTo>
                  <a:lnTo>
                    <a:pt x="711200" y="1303337"/>
                  </a:lnTo>
                  <a:lnTo>
                    <a:pt x="719137" y="1243012"/>
                  </a:lnTo>
                  <a:lnTo>
                    <a:pt x="730250" y="1190625"/>
                  </a:lnTo>
                  <a:lnTo>
                    <a:pt x="744537" y="1144587"/>
                  </a:lnTo>
                  <a:lnTo>
                    <a:pt x="760412" y="1103312"/>
                  </a:lnTo>
                  <a:lnTo>
                    <a:pt x="779462" y="1066800"/>
                  </a:lnTo>
                  <a:lnTo>
                    <a:pt x="817562" y="990600"/>
                  </a:lnTo>
                  <a:lnTo>
                    <a:pt x="833437" y="954087"/>
                  </a:lnTo>
                  <a:lnTo>
                    <a:pt x="849312" y="912812"/>
                  </a:lnTo>
                  <a:lnTo>
                    <a:pt x="865187" y="866775"/>
                  </a:lnTo>
                  <a:lnTo>
                    <a:pt x="876300" y="814387"/>
                  </a:lnTo>
                  <a:lnTo>
                    <a:pt x="882650" y="754062"/>
                  </a:lnTo>
                  <a:lnTo>
                    <a:pt x="885825" y="685800"/>
                  </a:lnTo>
                  <a:lnTo>
                    <a:pt x="882650" y="617537"/>
                  </a:lnTo>
                  <a:lnTo>
                    <a:pt x="876300" y="557212"/>
                  </a:lnTo>
                  <a:lnTo>
                    <a:pt x="865187" y="504825"/>
                  </a:lnTo>
                  <a:lnTo>
                    <a:pt x="849312" y="458787"/>
                  </a:lnTo>
                  <a:lnTo>
                    <a:pt x="833437" y="417512"/>
                  </a:lnTo>
                  <a:lnTo>
                    <a:pt x="817562" y="381000"/>
                  </a:lnTo>
                  <a:lnTo>
                    <a:pt x="779462" y="304800"/>
                  </a:lnTo>
                  <a:lnTo>
                    <a:pt x="760412" y="268287"/>
                  </a:lnTo>
                  <a:lnTo>
                    <a:pt x="744537" y="227012"/>
                  </a:lnTo>
                  <a:lnTo>
                    <a:pt x="730250" y="180975"/>
                  </a:lnTo>
                  <a:lnTo>
                    <a:pt x="719137" y="128587"/>
                  </a:lnTo>
                  <a:lnTo>
                    <a:pt x="711200" y="68262"/>
                  </a:lnTo>
                  <a:lnTo>
                    <a:pt x="709612" y="0"/>
                  </a:lnTo>
                  <a:close/>
                </a:path>
              </a:pathLst>
            </a:custGeom>
            <a:solidFill>
              <a:srgbClr val="F8DA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1908535" y="0"/>
              <a:ext cx="283845" cy="6858000"/>
            </a:xfrm>
            <a:custGeom>
              <a:avLst/>
              <a:gdLst/>
              <a:ahLst/>
              <a:cxnLst/>
              <a:rect l="l" t="t" r="r" b="b"/>
              <a:pathLst>
                <a:path w="283845" h="6858000">
                  <a:moveTo>
                    <a:pt x="28346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3464" y="6858000"/>
                  </a:lnTo>
                  <a:lnTo>
                    <a:pt x="283464" y="0"/>
                  </a:lnTo>
                  <a:close/>
                </a:path>
              </a:pathLst>
            </a:custGeom>
            <a:solidFill>
              <a:srgbClr val="EC862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79874" y="82513"/>
            <a:ext cx="1374152" cy="396163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176021" y="1379728"/>
            <a:ext cx="3675379" cy="2202180"/>
          </a:xfrm>
          <a:prstGeom prst="rect"/>
        </p:spPr>
        <p:txBody>
          <a:bodyPr wrap="square" lIns="0" tIns="100330" rIns="0" bIns="0" rtlCol="0" vert="horz">
            <a:spAutoFit/>
          </a:bodyPr>
          <a:lstStyle/>
          <a:p>
            <a:pPr marL="12700" marR="5080">
              <a:lnSpc>
                <a:spcPts val="5510"/>
              </a:lnSpc>
              <a:spcBef>
                <a:spcPts val="790"/>
              </a:spcBef>
            </a:pPr>
            <a:r>
              <a:rPr dirty="0" sz="5100" spc="110">
                <a:solidFill>
                  <a:srgbClr val="F8DABC"/>
                </a:solidFill>
                <a:latin typeface="Impact"/>
                <a:cs typeface="Impact"/>
              </a:rPr>
              <a:t>МОЯ</a:t>
            </a:r>
            <a:r>
              <a:rPr dirty="0" sz="5100" spc="409">
                <a:solidFill>
                  <a:srgbClr val="F8DABC"/>
                </a:solidFill>
                <a:latin typeface="Impact"/>
                <a:cs typeface="Impact"/>
              </a:rPr>
              <a:t> </a:t>
            </a:r>
            <a:r>
              <a:rPr dirty="0" sz="5100" spc="120">
                <a:solidFill>
                  <a:srgbClr val="F8DABC"/>
                </a:solidFill>
                <a:latin typeface="Impact"/>
                <a:cs typeface="Impact"/>
              </a:rPr>
              <a:t>СЕМЬЯ </a:t>
            </a:r>
            <a:r>
              <a:rPr dirty="0" sz="5100" spc="110">
                <a:solidFill>
                  <a:srgbClr val="F8DABC"/>
                </a:solidFill>
                <a:latin typeface="Impact"/>
                <a:cs typeface="Impact"/>
              </a:rPr>
              <a:t>МОЙ</a:t>
            </a:r>
            <a:r>
              <a:rPr dirty="0" sz="5100" spc="409">
                <a:solidFill>
                  <a:srgbClr val="F8DABC"/>
                </a:solidFill>
                <a:latin typeface="Impact"/>
                <a:cs typeface="Impact"/>
              </a:rPr>
              <a:t> </a:t>
            </a:r>
            <a:r>
              <a:rPr dirty="0" sz="5100" spc="105">
                <a:solidFill>
                  <a:srgbClr val="F8DABC"/>
                </a:solidFill>
                <a:latin typeface="Impact"/>
                <a:cs typeface="Impact"/>
              </a:rPr>
              <a:t>КРАЙ </a:t>
            </a:r>
            <a:r>
              <a:rPr dirty="0" sz="5100" spc="110">
                <a:solidFill>
                  <a:srgbClr val="F8DABC"/>
                </a:solidFill>
                <a:latin typeface="Impact"/>
                <a:cs typeface="Impact"/>
              </a:rPr>
              <a:t>МОЯ</a:t>
            </a:r>
            <a:r>
              <a:rPr dirty="0" sz="5100" spc="409">
                <a:solidFill>
                  <a:srgbClr val="F8DABC"/>
                </a:solidFill>
                <a:latin typeface="Impact"/>
                <a:cs typeface="Impact"/>
              </a:rPr>
              <a:t> </a:t>
            </a:r>
            <a:r>
              <a:rPr dirty="0" sz="5100" spc="130">
                <a:solidFill>
                  <a:srgbClr val="F8DABC"/>
                </a:solidFill>
                <a:latin typeface="Impact"/>
                <a:cs typeface="Impact"/>
              </a:rPr>
              <a:t>РОДИНА</a:t>
            </a:r>
            <a:endParaRPr sz="5100">
              <a:latin typeface="Impact"/>
              <a:cs typeface="Impact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19821" y="844701"/>
            <a:ext cx="3539324" cy="53089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2026-08-27T06:24:19Z</dcterms:created>
  <dcterms:modified xsi:type="dcterms:W3CDTF">2026-08-27T06:24:19Z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2026-08-27T00:00:00Z</vt:filetime>
  </property>
  <property fmtid="{D5CDD505-2E9C-101B-9397-08002B2CF9AE}" pid="4" name="LastSaved">
    <vt:filetime>2026-08-27T00:00:00Z</vt:filetime>
  </property>
  <property fmtid="{D5CDD505-2E9C-101B-9397-08002B2CF9AE}" pid="5" name="Producer">
    <vt:lpwstr>3-Heights(TM) PDF Security Shell 4.8.25.2 (http://www.pdf-tools.com)</vt:lpwstr>
  </property>
</Properties>
</file>